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B655C-58FF-47E0-991A-8463625D62B4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7E2F2-A9FB-4CF7-8CE7-CE5735FB42FA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2144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B655C-58FF-47E0-991A-8463625D62B4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7E2F2-A9FB-4CF7-8CE7-CE5735FB42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666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B655C-58FF-47E0-991A-8463625D62B4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7E2F2-A9FB-4CF7-8CE7-CE5735FB42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048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B655C-58FF-47E0-991A-8463625D62B4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7E2F2-A9FB-4CF7-8CE7-CE5735FB42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566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B655C-58FF-47E0-991A-8463625D62B4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7E2F2-A9FB-4CF7-8CE7-CE5735FB42FA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89699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B655C-58FF-47E0-991A-8463625D62B4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7E2F2-A9FB-4CF7-8CE7-CE5735FB42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472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B655C-58FF-47E0-991A-8463625D62B4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7E2F2-A9FB-4CF7-8CE7-CE5735FB42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790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B655C-58FF-47E0-991A-8463625D62B4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7E2F2-A9FB-4CF7-8CE7-CE5735FB42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4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B655C-58FF-47E0-991A-8463625D62B4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7E2F2-A9FB-4CF7-8CE7-CE5735FB42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806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11B655C-58FF-47E0-991A-8463625D62B4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B07E2F2-A9FB-4CF7-8CE7-CE5735FB42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373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B655C-58FF-47E0-991A-8463625D62B4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7E2F2-A9FB-4CF7-8CE7-CE5735FB42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976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11B655C-58FF-47E0-991A-8463625D62B4}" type="datetimeFigureOut">
              <a:rPr lang="en-US" smtClean="0"/>
              <a:t>4/30/2017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8B07E2F2-A9FB-4CF7-8CE7-CE5735FB42FA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0172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Copyright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Works eligible for copyright</a:t>
            </a:r>
          </a:p>
        </p:txBody>
      </p:sp>
    </p:spTree>
    <p:extLst>
      <p:ext uri="{BB962C8B-B14F-4D97-AF65-F5344CB8AC3E}">
        <p14:creationId xmlns:p14="http://schemas.microsoft.com/office/powerpoint/2010/main" val="4220012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Works Eligible for Copyright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Title 17 of the United States Code Section 102 (8 categories of original works copyright eligible):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Literary works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Musical works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Dramatic works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Pantomimes and choreographic works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Pictorial, graphic and sculptural works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Motion pictures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Sound recordings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Architectural works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/>
          </a:p>
          <a:p>
            <a:pPr>
              <a:buFont typeface="Wingdings" panose="05000000000000000000" pitchFamily="2" charset="2"/>
              <a:buChar char="Ø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91335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Computer Software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Software is included as eligible for copyright protection.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The court ruled in </a:t>
            </a:r>
            <a:r>
              <a:rPr lang="en-US" sz="2800" i="1" dirty="0"/>
              <a:t>Apple v. Franklin</a:t>
            </a:r>
            <a:r>
              <a:rPr lang="en-US" sz="2800" dirty="0"/>
              <a:t> that software qualifies as a “literary work”.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Note that software is a special type of work as it may also include patentable processes which do not fall under copyright protection. Those aspects would be suitable for patent protection.</a:t>
            </a:r>
          </a:p>
        </p:txBody>
      </p:sp>
    </p:spTree>
    <p:extLst>
      <p:ext uri="{BB962C8B-B14F-4D97-AF65-F5344CB8AC3E}">
        <p14:creationId xmlns:p14="http://schemas.microsoft.com/office/powerpoint/2010/main" val="32825309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Eligibility Expansion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Software is an example of how the list of eligible works has expanded.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Examples of other items include maps, games, and puzzles, among others.</a:t>
            </a:r>
          </a:p>
        </p:txBody>
      </p:sp>
    </p:spTree>
    <p:extLst>
      <p:ext uri="{BB962C8B-B14F-4D97-AF65-F5344CB8AC3E}">
        <p14:creationId xmlns:p14="http://schemas.microsoft.com/office/powerpoint/2010/main" val="23569990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not Copyrightable?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Just as with patents,  a mere idea is not copyrightable.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The idea must be expressed in a tangible form.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Example: a screenplay is eligible for copyright, but the idea for a screenplay is not eligible.</a:t>
            </a:r>
          </a:p>
        </p:txBody>
      </p:sp>
    </p:spTree>
    <p:extLst>
      <p:ext uri="{BB962C8B-B14F-4D97-AF65-F5344CB8AC3E}">
        <p14:creationId xmlns:p14="http://schemas.microsoft.com/office/powerpoint/2010/main" val="3167738673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25</TotalTime>
  <Words>187</Words>
  <Application>Microsoft Office PowerPoint</Application>
  <PresentationFormat>Widescreen</PresentationFormat>
  <Paragraphs>23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Calibri</vt:lpstr>
      <vt:lpstr>Calibri Light</vt:lpstr>
      <vt:lpstr>Wingdings</vt:lpstr>
      <vt:lpstr>Retrospect</vt:lpstr>
      <vt:lpstr>Copyright</vt:lpstr>
      <vt:lpstr>Works Eligible for Copyright</vt:lpstr>
      <vt:lpstr>Computer Software </vt:lpstr>
      <vt:lpstr>Eligibility Expansion </vt:lpstr>
      <vt:lpstr>What is not Copyrightable?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Copyright</dc:title>
  <dc:creator>Dana Nasser</dc:creator>
  <cp:lastModifiedBy>Dana Nasser</cp:lastModifiedBy>
  <cp:revision>3</cp:revision>
  <dcterms:created xsi:type="dcterms:W3CDTF">2017-04-30T20:16:33Z</dcterms:created>
  <dcterms:modified xsi:type="dcterms:W3CDTF">2017-04-30T20:41:51Z</dcterms:modified>
</cp:coreProperties>
</file>